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7" r:id="rId2"/>
    <p:sldId id="406" r:id="rId3"/>
    <p:sldId id="357" r:id="rId4"/>
    <p:sldId id="257" r:id="rId5"/>
    <p:sldId id="259" r:id="rId6"/>
    <p:sldId id="358" r:id="rId7"/>
    <p:sldId id="359" r:id="rId8"/>
    <p:sldId id="258" r:id="rId9"/>
    <p:sldId id="260" r:id="rId10"/>
    <p:sldId id="261" r:id="rId11"/>
    <p:sldId id="360" r:id="rId12"/>
    <p:sldId id="262" r:id="rId13"/>
    <p:sldId id="265" r:id="rId14"/>
    <p:sldId id="263" r:id="rId15"/>
    <p:sldId id="264" r:id="rId16"/>
    <p:sldId id="361" r:id="rId17"/>
    <p:sldId id="266" r:id="rId18"/>
    <p:sldId id="267" r:id="rId19"/>
    <p:sldId id="268" r:id="rId20"/>
    <p:sldId id="362" r:id="rId21"/>
    <p:sldId id="269" r:id="rId22"/>
    <p:sldId id="270" r:id="rId23"/>
    <p:sldId id="363" r:id="rId24"/>
    <p:sldId id="271" r:id="rId25"/>
    <p:sldId id="272" r:id="rId26"/>
    <p:sldId id="364" r:id="rId27"/>
    <p:sldId id="273" r:id="rId28"/>
    <p:sldId id="274" r:id="rId29"/>
    <p:sldId id="365" r:id="rId30"/>
    <p:sldId id="275" r:id="rId31"/>
    <p:sldId id="276" r:id="rId32"/>
    <p:sldId id="277" r:id="rId33"/>
    <p:sldId id="278" r:id="rId34"/>
    <p:sldId id="366" r:id="rId35"/>
    <p:sldId id="400" r:id="rId36"/>
    <p:sldId id="279" r:id="rId37"/>
    <p:sldId id="280" r:id="rId38"/>
    <p:sldId id="401" r:id="rId39"/>
    <p:sldId id="281" r:id="rId40"/>
    <p:sldId id="282" r:id="rId41"/>
    <p:sldId id="402" r:id="rId42"/>
    <p:sldId id="283" r:id="rId43"/>
    <p:sldId id="284" r:id="rId44"/>
    <p:sldId id="367" r:id="rId45"/>
    <p:sldId id="285" r:id="rId46"/>
    <p:sldId id="286" r:id="rId47"/>
    <p:sldId id="287" r:id="rId48"/>
    <p:sldId id="368" r:id="rId49"/>
    <p:sldId id="288" r:id="rId50"/>
    <p:sldId id="289" r:id="rId51"/>
    <p:sldId id="369" r:id="rId52"/>
    <p:sldId id="4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8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3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7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7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0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D3544-AAF1-424C-A30D-D3AE48FA6600}" type="datetimeFigureOut">
              <a:rPr lang="en-US" smtClean="0"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F36A9-1B3B-432D-A77C-98249A42D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1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828800"/>
          </a:xfrm>
        </p:spPr>
        <p:txBody>
          <a:bodyPr>
            <a:normAutofit/>
          </a:bodyPr>
          <a:lstStyle/>
          <a:p>
            <a:r>
              <a:rPr lang="en-US" b="1" dirty="0" smtClean="0"/>
              <a:t>Class </a:t>
            </a:r>
            <a:r>
              <a:rPr lang="en-US" b="1" dirty="0" err="1" smtClean="0"/>
              <a:t>Insecta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Part 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49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"/>
          <a:stretch/>
        </p:blipFill>
        <p:spPr bwMode="auto">
          <a:xfrm>
            <a:off x="1510145" y="381000"/>
            <a:ext cx="6096000" cy="62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1143000"/>
          </a:xfrm>
        </p:spPr>
        <p:txBody>
          <a:bodyPr/>
          <a:lstStyle/>
          <a:p>
            <a:r>
              <a:rPr lang="en-US" b="1" dirty="0" smtClean="0"/>
              <a:t>crickets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55" y="13855"/>
            <a:ext cx="397267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57300"/>
            <a:ext cx="81264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5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0038"/>
            <a:ext cx="60960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"/>
            <a:ext cx="60960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2362200"/>
          </a:xfrm>
        </p:spPr>
        <p:txBody>
          <a:bodyPr/>
          <a:lstStyle/>
          <a:p>
            <a:r>
              <a:rPr lang="en-US" b="1" dirty="0" smtClean="0"/>
              <a:t>tree crickets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625"/>
            <a:ext cx="6096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0100"/>
            <a:ext cx="6096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97000"/>
            <a:ext cx="8126413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hemimetabolous</a:t>
            </a:r>
            <a:r>
              <a:rPr lang="en-US" b="1" dirty="0" smtClean="0"/>
              <a:t> insects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47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walking sticks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191000" cy="63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71600"/>
            <a:ext cx="812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4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143000"/>
          </a:xfrm>
        </p:spPr>
        <p:txBody>
          <a:bodyPr/>
          <a:lstStyle/>
          <a:p>
            <a:r>
              <a:rPr lang="en-US" b="1" dirty="0" smtClean="0"/>
              <a:t>cockroaches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64" y="76200"/>
            <a:ext cx="4419600" cy="65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65250"/>
            <a:ext cx="812641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229600" cy="2316162"/>
          </a:xfrm>
        </p:spPr>
        <p:txBody>
          <a:bodyPr>
            <a:normAutofit/>
          </a:bodyPr>
          <a:lstStyle/>
          <a:p>
            <a:r>
              <a:rPr lang="en-US" b="1" dirty="0"/>
              <a:t>Order </a:t>
            </a:r>
            <a:r>
              <a:rPr lang="en-US" b="1" dirty="0" err="1" smtClean="0"/>
              <a:t>Homoptera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cicadas</a:t>
            </a:r>
            <a:r>
              <a:rPr lang="en-US" b="1" dirty="0"/>
              <a:t>, </a:t>
            </a:r>
            <a:r>
              <a:rPr lang="en-US" b="1" dirty="0" smtClean="0"/>
              <a:t>treehoppers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9088"/>
            <a:ext cx="609600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0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8650"/>
            <a:ext cx="8126413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1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b="1" dirty="0" smtClean="0"/>
              <a:t>treehoppers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Order </a:t>
            </a:r>
            <a:r>
              <a:rPr lang="en-US" b="1" dirty="0" err="1" smtClean="0"/>
              <a:t>Odonata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dragonflies and damselflies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0538"/>
            <a:ext cx="60960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7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1950"/>
            <a:ext cx="6096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5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3738" b="3434"/>
          <a:stretch/>
        </p:blipFill>
        <p:spPr bwMode="auto">
          <a:xfrm>
            <a:off x="2078182" y="457200"/>
            <a:ext cx="5195455" cy="568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635" r="7369" b="8267"/>
          <a:stretch/>
        </p:blipFill>
        <p:spPr bwMode="auto">
          <a:xfrm>
            <a:off x="955963" y="526473"/>
            <a:ext cx="7079673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133600"/>
          </a:xfrm>
        </p:spPr>
        <p:txBody>
          <a:bodyPr>
            <a:normAutofit/>
          </a:bodyPr>
          <a:lstStyle/>
          <a:p>
            <a:r>
              <a:rPr lang="en-US" b="1" dirty="0" smtClean="0"/>
              <a:t>Order </a:t>
            </a:r>
            <a:r>
              <a:rPr lang="en-US" b="1" dirty="0" err="1" smtClean="0"/>
              <a:t>Hemiptera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true bugs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giant water bugs</a:t>
            </a:r>
            <a:br>
              <a:rPr lang="en-US" b="1" dirty="0" smtClean="0"/>
            </a:br>
            <a:r>
              <a:rPr lang="en-US" b="1" dirty="0" smtClean="0"/>
              <a:t>(toe biters)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47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5" y="147074"/>
            <a:ext cx="4800600" cy="666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3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10200" cy="65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3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981200"/>
            <a:ext cx="8229600" cy="1143000"/>
          </a:xfrm>
        </p:spPr>
        <p:txBody>
          <a:bodyPr/>
          <a:lstStyle/>
          <a:p>
            <a:r>
              <a:rPr lang="en-US" dirty="0" smtClean="0"/>
              <a:t>giant water bug and water striders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4863"/>
            <a:ext cx="60960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20800"/>
            <a:ext cx="8126413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4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"/>
            <a:ext cx="6096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1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water striders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47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6400"/>
            <a:ext cx="8126413" cy="60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5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6750"/>
            <a:ext cx="60960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1143000"/>
          </a:xfrm>
        </p:spPr>
        <p:txBody>
          <a:bodyPr/>
          <a:lstStyle/>
          <a:p>
            <a:r>
              <a:rPr lang="en-US" b="1" dirty="0" smtClean="0"/>
              <a:t>stink bugs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3913"/>
            <a:ext cx="6096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2488"/>
            <a:ext cx="6096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5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28800"/>
            <a:ext cx="81264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5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1143000"/>
          </a:xfrm>
        </p:spPr>
        <p:txBody>
          <a:bodyPr/>
          <a:lstStyle/>
          <a:p>
            <a:r>
              <a:rPr lang="en-US" b="1" dirty="0" smtClean="0"/>
              <a:t>water scorpions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6763"/>
            <a:ext cx="6096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2300"/>
            <a:ext cx="8126413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6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1800"/>
            <a:ext cx="8126413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3048000"/>
          </a:xfrm>
        </p:spPr>
        <p:txBody>
          <a:bodyPr>
            <a:normAutofit/>
          </a:bodyPr>
          <a:lstStyle/>
          <a:p>
            <a:r>
              <a:rPr lang="en-US" b="1" dirty="0" smtClean="0"/>
              <a:t>Order </a:t>
            </a:r>
            <a:r>
              <a:rPr lang="en-US" b="1" dirty="0" err="1" smtClean="0"/>
              <a:t>Anoplura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sucking lice</a:t>
            </a:r>
            <a:br>
              <a:rPr lang="en-US" b="1" dirty="0" smtClean="0"/>
            </a:br>
            <a:r>
              <a:rPr lang="en-US" b="1" i="1" dirty="0" err="1" smtClean="0"/>
              <a:t>Pediculus</a:t>
            </a:r>
            <a:r>
              <a:rPr lang="en-US" b="1" i="1" dirty="0" smtClean="0"/>
              <a:t> </a:t>
            </a:r>
            <a:r>
              <a:rPr lang="en-US" b="1" i="1" dirty="0" err="1" smtClean="0"/>
              <a:t>humanus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3401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faculty.gvsu.edu/triert/biolab/BIO232/arthropoda2/pediculus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4104" r="14406" b="10866"/>
          <a:stretch/>
        </p:blipFill>
        <p:spPr bwMode="auto">
          <a:xfrm>
            <a:off x="2798618" y="789709"/>
            <a:ext cx="4100946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3562"/>
          </a:xfrm>
        </p:spPr>
        <p:txBody>
          <a:bodyPr>
            <a:normAutofit/>
          </a:bodyPr>
          <a:lstStyle/>
          <a:p>
            <a:r>
              <a:rPr lang="en-US" b="1" dirty="0"/>
              <a:t>Order </a:t>
            </a:r>
            <a:r>
              <a:rPr lang="en-US" b="1" dirty="0" err="1" smtClean="0"/>
              <a:t>Orthoptera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grasshoppers</a:t>
            </a:r>
            <a:r>
              <a:rPr lang="en-US" b="1" dirty="0"/>
              <a:t>, crickets, katydids, walking sticks, cockroaches</a:t>
            </a:r>
          </a:p>
        </p:txBody>
      </p:sp>
    </p:spTree>
    <p:extLst>
      <p:ext uri="{BB962C8B-B14F-4D97-AF65-F5344CB8AC3E}">
        <p14:creationId xmlns:p14="http://schemas.microsoft.com/office/powerpoint/2010/main" val="21566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40162"/>
          </a:xfrm>
        </p:spPr>
        <p:txBody>
          <a:bodyPr>
            <a:normAutofit/>
          </a:bodyPr>
          <a:lstStyle/>
          <a:p>
            <a:r>
              <a:rPr lang="en-US" b="1" dirty="0"/>
              <a:t>short-horned </a:t>
            </a:r>
            <a:r>
              <a:rPr lang="en-US" b="1" dirty="0" smtClean="0"/>
              <a:t>grasshoppers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green katydids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114800" cy="622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9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64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6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38</Words>
  <Application>Microsoft Office PowerPoint</Application>
  <PresentationFormat>On-screen Show (4:3)</PresentationFormat>
  <Paragraphs>18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Class Insecta Part I</vt:lpstr>
      <vt:lpstr>hemimetabolous insects</vt:lpstr>
      <vt:lpstr>Order Odonata dragonflies and damselflies </vt:lpstr>
      <vt:lpstr>PowerPoint Presentation</vt:lpstr>
      <vt:lpstr>PowerPoint Presentation</vt:lpstr>
      <vt:lpstr>Order Orthoptera grasshoppers, crickets, katydids, walking sticks, cockroaches</vt:lpstr>
      <vt:lpstr>short-horned grasshoppers green katydids</vt:lpstr>
      <vt:lpstr>PowerPoint Presentation</vt:lpstr>
      <vt:lpstr>PowerPoint Presentation</vt:lpstr>
      <vt:lpstr>PowerPoint Presentation</vt:lpstr>
      <vt:lpstr>crickets</vt:lpstr>
      <vt:lpstr>PowerPoint Presentation</vt:lpstr>
      <vt:lpstr>PowerPoint Presentation</vt:lpstr>
      <vt:lpstr>PowerPoint Presentation</vt:lpstr>
      <vt:lpstr>PowerPoint Presentation</vt:lpstr>
      <vt:lpstr>tree crickets</vt:lpstr>
      <vt:lpstr>PowerPoint Presentation</vt:lpstr>
      <vt:lpstr>PowerPoint Presentation</vt:lpstr>
      <vt:lpstr>PowerPoint Presentation</vt:lpstr>
      <vt:lpstr>walking sticks</vt:lpstr>
      <vt:lpstr>PowerPoint Presentation</vt:lpstr>
      <vt:lpstr>PowerPoint Presentation</vt:lpstr>
      <vt:lpstr>cockroaches</vt:lpstr>
      <vt:lpstr>PowerPoint Presentation</vt:lpstr>
      <vt:lpstr>PowerPoint Presentation</vt:lpstr>
      <vt:lpstr>Order Homoptera cicadas, treehoppers</vt:lpstr>
      <vt:lpstr>PowerPoint Presentation</vt:lpstr>
      <vt:lpstr>PowerPoint Presentation</vt:lpstr>
      <vt:lpstr>treehoppers</vt:lpstr>
      <vt:lpstr>PowerPoint Presentation</vt:lpstr>
      <vt:lpstr>PowerPoint Presentation</vt:lpstr>
      <vt:lpstr>PowerPoint Presentation</vt:lpstr>
      <vt:lpstr>PowerPoint Presentation</vt:lpstr>
      <vt:lpstr>Order Hemiptera true bugs</vt:lpstr>
      <vt:lpstr>giant water bugs (toe biters)</vt:lpstr>
      <vt:lpstr>PowerPoint Presentation</vt:lpstr>
      <vt:lpstr>PowerPoint Presentation</vt:lpstr>
      <vt:lpstr>giant water bug and water striders</vt:lpstr>
      <vt:lpstr>PowerPoint Presentation</vt:lpstr>
      <vt:lpstr>PowerPoint Presentation</vt:lpstr>
      <vt:lpstr>water striders</vt:lpstr>
      <vt:lpstr>PowerPoint Presentation</vt:lpstr>
      <vt:lpstr>PowerPoint Presentation</vt:lpstr>
      <vt:lpstr>stink bugs</vt:lpstr>
      <vt:lpstr>PowerPoint Presentation</vt:lpstr>
      <vt:lpstr>PowerPoint Presentation</vt:lpstr>
      <vt:lpstr>PowerPoint Presentation</vt:lpstr>
      <vt:lpstr>water scorpions</vt:lpstr>
      <vt:lpstr>PowerPoint Presentation</vt:lpstr>
      <vt:lpstr>PowerPoint Presentation</vt:lpstr>
      <vt:lpstr>Order Anoplura sucking lice Pediculus humanus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kephart</dc:creator>
  <cp:lastModifiedBy>kephart</cp:lastModifiedBy>
  <cp:revision>99</cp:revision>
  <dcterms:created xsi:type="dcterms:W3CDTF">2012-03-26T12:55:57Z</dcterms:created>
  <dcterms:modified xsi:type="dcterms:W3CDTF">2012-04-01T02:19:52Z</dcterms:modified>
</cp:coreProperties>
</file>